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0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openxmlformats.org/officeDocument/2006/relationships/image" Target="../media/image3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5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91F791B-0380-41DA-A5EF-825615B81732}"/>
              </a:ext>
            </a:extLst>
          </p:cNvPr>
          <p:cNvSpPr/>
          <p:nvPr/>
        </p:nvSpPr>
        <p:spPr>
          <a:xfrm>
            <a:off x="1152608" y="2819210"/>
            <a:ext cx="635485" cy="6354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  <a:p>
            <a:pPr algn="ctr"/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0G90N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hlinkClick r:id="rId3" action="ppaction://hlinksldjump"/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6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224394-0F28-4DB6-9E50-577F56C581B1}"/>
              </a:ext>
            </a:extLst>
          </p:cNvPr>
          <p:cNvSpPr txBox="1"/>
          <p:nvPr/>
        </p:nvSpPr>
        <p:spPr>
          <a:xfrm>
            <a:off x="1119497" y="2860704"/>
            <a:ext cx="19858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暂无您的车辆信息</a:t>
            </a:r>
          </a:p>
        </p:txBody>
      </p:sp>
    </p:spTree>
    <p:extLst>
      <p:ext uri="{BB962C8B-B14F-4D97-AF65-F5344CB8AC3E}">
        <p14:creationId xmlns:p14="http://schemas.microsoft.com/office/powerpoint/2010/main" val="1687133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no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17AFA5DD-E067-4133-80D2-C27557CECF5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42437" y="2503051"/>
            <a:ext cx="2900077" cy="99103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55AEBD30-6764-431C-B60F-D77031E8604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25950" y="3617713"/>
            <a:ext cx="2900077" cy="99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6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34646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498</Words>
  <Application>Microsoft Office PowerPoint</Application>
  <PresentationFormat>宽屏</PresentationFormat>
  <Paragraphs>133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个人中心</vt:lpstr>
      <vt:lpstr>个人中心</vt:lpstr>
      <vt:lpstr>&lt; 我的订单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254</cp:revision>
  <dcterms:created xsi:type="dcterms:W3CDTF">2018-02-07T03:59:24Z</dcterms:created>
  <dcterms:modified xsi:type="dcterms:W3CDTF">2018-02-07T09:25:13Z</dcterms:modified>
</cp:coreProperties>
</file>

<file path=docProps/thumbnail.jpeg>
</file>